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2" r:id="rId1"/>
  </p:sldMasterIdLst>
  <p:handoutMasterIdLst>
    <p:handoutMasterId r:id="rId22"/>
  </p:handoutMasterIdLst>
  <p:sldIdLst>
    <p:sldId id="256" r:id="rId2"/>
    <p:sldId id="258" r:id="rId3"/>
    <p:sldId id="259" r:id="rId4"/>
    <p:sldId id="260" r:id="rId5"/>
    <p:sldId id="261" r:id="rId6"/>
    <p:sldId id="269" r:id="rId7"/>
    <p:sldId id="262" r:id="rId8"/>
    <p:sldId id="270" r:id="rId9"/>
    <p:sldId id="263" r:id="rId10"/>
    <p:sldId id="273" r:id="rId11"/>
    <p:sldId id="267" r:id="rId12"/>
    <p:sldId id="264" r:id="rId13"/>
    <p:sldId id="274" r:id="rId14"/>
    <p:sldId id="275" r:id="rId15"/>
    <p:sldId id="268" r:id="rId16"/>
    <p:sldId id="265" r:id="rId17"/>
    <p:sldId id="266" r:id="rId18"/>
    <p:sldId id="271" r:id="rId19"/>
    <p:sldId id="276" r:id="rId20"/>
    <p:sldId id="272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650" y="-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5" d="100"/>
          <a:sy n="85" d="100"/>
        </p:scale>
        <p:origin x="-3834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8E863FD-FA1E-43E1-818F-D058D9DD6FB8}" type="datetimeFigureOut">
              <a:rPr lang="ru-RU" smtClean="0"/>
              <a:t>27.10.2021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94DDA5F-E262-49D8-9F4E-0D6C30211DE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241985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27.10.2021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27.10.2021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27.10.2021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27.10.2021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27.10.2021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27.10.2021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27.10.2021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27.10.2021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27.10.2021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27.10.2021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27.10.2021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t>27.10.2021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hyperlink" Target="https://learningapps.org/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1703" y="116632"/>
            <a:ext cx="7772400" cy="1470025"/>
          </a:xfrm>
        </p:spPr>
        <p:txBody>
          <a:bodyPr>
            <a:normAutofit/>
          </a:bodyPr>
          <a:lstStyle/>
          <a:p>
            <a:r>
              <a:rPr lang="uk-UA" dirty="0" smtClean="0"/>
              <a:t>Засоби організації онлайн уроку з математики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556792"/>
            <a:ext cx="8632767" cy="48573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290691" y="6436142"/>
            <a:ext cx="13766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/>
              <a:t>27.10.2021р.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1023617" y="6451413"/>
            <a:ext cx="15876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/>
              <a:t>Єрмакова С.С.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53321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/>
              <a:t>Проект  «</a:t>
            </a:r>
            <a:r>
              <a:rPr lang="uk-UA" dirty="0"/>
              <a:t>С</a:t>
            </a:r>
            <a:r>
              <a:rPr lang="uk-UA" dirty="0" smtClean="0"/>
              <a:t>татистичне дослідження», 9 клас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Александр\Desktop\Безымянный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84784"/>
            <a:ext cx="5324662" cy="31154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Александр\Desktop\Безымянный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3428074"/>
            <a:ext cx="3986076" cy="34173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84054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2291" name="Picture 3" descr="C:\Users\Александр\Desktop\Безымянный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0153" y="0"/>
            <a:ext cx="8033784" cy="451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4263" y="2996952"/>
            <a:ext cx="4249737" cy="318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3" name="Picture 5" descr="C:\Users\Александр\Desktop\Безымянный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3921700"/>
            <a:ext cx="3742383" cy="27918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4" name="Picture 6" descr="C:\Users\Александр\Desktop\Безымянный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88640"/>
            <a:ext cx="2747372" cy="3717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9157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Google </a:t>
            </a:r>
            <a:r>
              <a:rPr lang="en-US" dirty="0" err="1"/>
              <a:t>Jamboard</a:t>
            </a:r>
            <a:r>
              <a:rPr lang="en-US" dirty="0"/>
              <a:t/>
            </a:r>
            <a:br>
              <a:rPr lang="en-US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412776"/>
            <a:ext cx="7498080" cy="1800200"/>
          </a:xfrm>
        </p:spPr>
        <p:txBody>
          <a:bodyPr>
            <a:normAutofit/>
          </a:bodyPr>
          <a:lstStyle/>
          <a:p>
            <a:pPr marL="82296" indent="0">
              <a:buNone/>
            </a:pPr>
            <a:r>
              <a:rPr lang="uk-UA" i="1" dirty="0" smtClean="0"/>
              <a:t>Інтерактивна дошка, яку можна створити заздалегідь або  одразу під час уроку</a:t>
            </a:r>
          </a:p>
          <a:p>
            <a:pPr marL="82296" indent="0">
              <a:buNone/>
            </a:pPr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60648"/>
            <a:ext cx="1008112" cy="1008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 descr="C:\Users\Александр\Desktop\Безымянный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2708920"/>
            <a:ext cx="6722376" cy="37284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25130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/>
              <a:t>Можливості </a:t>
            </a:r>
            <a:r>
              <a:rPr lang="en-US" dirty="0"/>
              <a:t>Google </a:t>
            </a:r>
            <a:r>
              <a:rPr lang="en-US" dirty="0" err="1"/>
              <a:t>Jamboard</a:t>
            </a:r>
            <a:r>
              <a:rPr lang="uk-UA" dirty="0"/>
              <a:t>, які були корисними:</a:t>
            </a:r>
            <a:br>
              <a:rPr lang="uk-UA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268760"/>
            <a:ext cx="8064896" cy="1224136"/>
          </a:xfrm>
        </p:spPr>
        <p:txBody>
          <a:bodyPr>
            <a:normAutofit/>
          </a:bodyPr>
          <a:lstStyle/>
          <a:p>
            <a:pPr>
              <a:buFontTx/>
              <a:buChar char="-"/>
            </a:pPr>
            <a:r>
              <a:rPr lang="uk-UA" dirty="0"/>
              <a:t>Створення до 20 фреймів (робочих листів);</a:t>
            </a:r>
          </a:p>
          <a:p>
            <a:pPr>
              <a:buFontTx/>
              <a:buChar char="-"/>
            </a:pPr>
            <a:r>
              <a:rPr lang="uk-UA" dirty="0"/>
              <a:t>Вставка зображень</a:t>
            </a:r>
            <a:r>
              <a:rPr lang="uk-UA" dirty="0" smtClean="0"/>
              <a:t>;</a:t>
            </a:r>
            <a:endParaRPr lang="uk-UA" dirty="0"/>
          </a:p>
        </p:txBody>
      </p:sp>
      <p:pic>
        <p:nvPicPr>
          <p:cNvPr id="2050" name="Picture 2" descr="C:\Users\Александр\Desktop\Безымянный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2534358"/>
            <a:ext cx="7662424" cy="43236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42531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332656"/>
            <a:ext cx="7498080" cy="1143000"/>
          </a:xfrm>
        </p:spPr>
        <p:txBody>
          <a:bodyPr>
            <a:normAutofit fontScale="90000"/>
          </a:bodyPr>
          <a:lstStyle/>
          <a:p>
            <a:r>
              <a:rPr lang="uk-UA" dirty="0"/>
              <a:t>Можливості </a:t>
            </a:r>
            <a:r>
              <a:rPr lang="en-US" dirty="0"/>
              <a:t>Google </a:t>
            </a:r>
            <a:r>
              <a:rPr lang="en-US" dirty="0" err="1"/>
              <a:t>Jamboard</a:t>
            </a:r>
            <a:r>
              <a:rPr lang="uk-UA" dirty="0"/>
              <a:t>, які були корисними:</a:t>
            </a:r>
            <a:br>
              <a:rPr lang="uk-UA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268760"/>
            <a:ext cx="7498080" cy="864096"/>
          </a:xfrm>
        </p:spPr>
        <p:txBody>
          <a:bodyPr/>
          <a:lstStyle/>
          <a:p>
            <a:pPr>
              <a:buFontTx/>
              <a:buChar char="-"/>
            </a:pPr>
            <a:r>
              <a:rPr lang="uk-UA" dirty="0"/>
              <a:t>Друк тексту або написання від руки;</a:t>
            </a:r>
          </a:p>
          <a:p>
            <a:endParaRPr lang="ru-RU" dirty="0"/>
          </a:p>
          <a:p>
            <a:endParaRPr lang="ru-RU" dirty="0"/>
          </a:p>
        </p:txBody>
      </p:sp>
      <p:pic>
        <p:nvPicPr>
          <p:cNvPr id="4" name="Picture 5" descr="C:\Users\Александр\Desktop\Безымянный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2131334"/>
            <a:ext cx="7920616" cy="45380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8059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/>
              <a:t>Можливості </a:t>
            </a:r>
            <a:r>
              <a:rPr lang="en-US" dirty="0"/>
              <a:t>Google </a:t>
            </a:r>
            <a:r>
              <a:rPr lang="en-US" dirty="0" err="1"/>
              <a:t>Jamboard</a:t>
            </a:r>
            <a:r>
              <a:rPr lang="uk-UA" dirty="0"/>
              <a:t>, які були корисними:</a:t>
            </a:r>
            <a:br>
              <a:rPr lang="uk-UA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82296" indent="0">
              <a:buNone/>
            </a:pPr>
            <a:r>
              <a:rPr lang="uk-UA" dirty="0"/>
              <a:t>Використання </a:t>
            </a:r>
            <a:r>
              <a:rPr lang="uk-UA" dirty="0" err="1"/>
              <a:t>стикерів</a:t>
            </a:r>
            <a:r>
              <a:rPr lang="uk-UA" dirty="0"/>
              <a:t> та лазерної вказівки</a:t>
            </a:r>
            <a:endParaRPr lang="en-US" dirty="0"/>
          </a:p>
          <a:p>
            <a:endParaRPr lang="ru-RU" dirty="0"/>
          </a:p>
        </p:txBody>
      </p:sp>
      <p:pic>
        <p:nvPicPr>
          <p:cNvPr id="13315" name="Picture 3" descr="C:\Users\Александр\Desktop\Безымянный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38" y="2492896"/>
            <a:ext cx="5160263" cy="33594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6" name="Picture 4" descr="C:\Users\Александр\Desktop\Безымянный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1" y="4079696"/>
            <a:ext cx="4571999" cy="25647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68449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/>
              <a:t>Як можна застосувати </a:t>
            </a:r>
            <a:r>
              <a:rPr lang="en-US" dirty="0"/>
              <a:t>Google </a:t>
            </a:r>
            <a:r>
              <a:rPr lang="en-US" dirty="0" err="1"/>
              <a:t>Jamboard</a:t>
            </a:r>
            <a:r>
              <a:rPr lang="uk-UA" dirty="0"/>
              <a:t>?</a:t>
            </a:r>
            <a:br>
              <a:rPr lang="uk-UA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uk-UA" dirty="0" smtClean="0"/>
              <a:t>Надати доступ до дошки учням для групової, парної або індивідуальної роботи;</a:t>
            </a:r>
          </a:p>
          <a:p>
            <a:r>
              <a:rPr lang="uk-UA" dirty="0" smtClean="0"/>
              <a:t>Під час пояснення матеріалу та розв’язування вправ </a:t>
            </a:r>
          </a:p>
          <a:p>
            <a:r>
              <a:rPr lang="uk-UA" dirty="0" smtClean="0"/>
              <a:t>Для проведення індивідуальних консультацій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15485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/>
              <a:t>Додаток </a:t>
            </a:r>
            <a:r>
              <a:rPr lang="en-US" dirty="0" smtClean="0"/>
              <a:t>Mind </a:t>
            </a:r>
            <a:r>
              <a:rPr lang="en-US" dirty="0"/>
              <a:t>Master</a:t>
            </a:r>
            <a:br>
              <a:rPr lang="en-US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35608" y="1447800"/>
            <a:ext cx="7498080" cy="1693168"/>
          </a:xfrm>
        </p:spPr>
        <p:txBody>
          <a:bodyPr/>
          <a:lstStyle/>
          <a:p>
            <a:pPr marL="0" indent="0">
              <a:buNone/>
            </a:pPr>
            <a:r>
              <a:rPr lang="uk-UA" dirty="0" smtClean="0"/>
              <a:t>Можна використати для створення ментальних карт, що будуть  зберігатись в хмарному сховищі.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60648"/>
            <a:ext cx="792088" cy="792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3" descr="C:\Users\Александр\Desktop\Безымянный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3212975"/>
            <a:ext cx="8175280" cy="3193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26494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188070"/>
            <a:ext cx="7498080" cy="850106"/>
          </a:xfrm>
        </p:spPr>
        <p:txBody>
          <a:bodyPr/>
          <a:lstStyle/>
          <a:p>
            <a:r>
              <a:rPr lang="uk-UA" dirty="0"/>
              <a:t>Додаток </a:t>
            </a:r>
            <a:r>
              <a:rPr lang="en-US" dirty="0"/>
              <a:t>Mind Master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608" y="1196752"/>
            <a:ext cx="7498080" cy="1693168"/>
          </a:xfrm>
        </p:spPr>
        <p:txBody>
          <a:bodyPr>
            <a:normAutofit fontScale="70000" lnSpcReduction="20000"/>
          </a:bodyPr>
          <a:lstStyle/>
          <a:p>
            <a:pPr marL="82296" indent="0">
              <a:buNone/>
            </a:pPr>
            <a:r>
              <a:rPr lang="uk-UA" dirty="0"/>
              <a:t>Можливості, які надає додаток:</a:t>
            </a:r>
          </a:p>
          <a:p>
            <a:pPr>
              <a:buFontTx/>
              <a:buChar char="-"/>
            </a:pPr>
            <a:r>
              <a:rPr lang="uk-UA" dirty="0"/>
              <a:t>Доступ до перегляду або редагування;</a:t>
            </a:r>
          </a:p>
          <a:p>
            <a:pPr>
              <a:buFontTx/>
              <a:buChar char="-"/>
            </a:pPr>
            <a:r>
              <a:rPr lang="uk-UA" dirty="0"/>
              <a:t>Спільне створення карти;</a:t>
            </a:r>
          </a:p>
          <a:p>
            <a:pPr>
              <a:buFontTx/>
              <a:buChar char="-"/>
            </a:pPr>
            <a:r>
              <a:rPr lang="uk-UA" dirty="0"/>
              <a:t>За необхідності перетворення готової карти на презентацію</a:t>
            </a:r>
            <a:endParaRPr lang="ru-RU" dirty="0"/>
          </a:p>
          <a:p>
            <a:endParaRPr lang="ru-RU" dirty="0"/>
          </a:p>
        </p:txBody>
      </p:sp>
      <p:pic>
        <p:nvPicPr>
          <p:cNvPr id="14338" name="Picture 2" descr="C:\Users\Александр\Desktop\Безымянный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9220" y="2852936"/>
            <a:ext cx="7380312" cy="37280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60648"/>
            <a:ext cx="792088" cy="792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10782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Пропозиції: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71600" y="1447800"/>
            <a:ext cx="7920880" cy="3709392"/>
          </a:xfrm>
        </p:spPr>
        <p:txBody>
          <a:bodyPr>
            <a:normAutofit lnSpcReduction="10000"/>
          </a:bodyPr>
          <a:lstStyle/>
          <a:p>
            <a:pPr marL="82296" indent="0">
              <a:buNone/>
            </a:pPr>
            <a:r>
              <a:rPr lang="uk-UA" dirty="0" smtClean="0"/>
              <a:t>Учителям-</a:t>
            </a:r>
            <a:r>
              <a:rPr lang="uk-UA" dirty="0" err="1" smtClean="0"/>
              <a:t>предметникам</a:t>
            </a:r>
            <a:r>
              <a:rPr lang="uk-UA" dirty="0" smtClean="0"/>
              <a:t> працювати через самоосвітню діяльність та участь у шкільних та інших формах навчання щодо підвищення рівня володіння дистанційними технологіями. </a:t>
            </a:r>
          </a:p>
          <a:p>
            <a:pPr marL="82296" indent="0">
              <a:buNone/>
            </a:pPr>
            <a:r>
              <a:rPr lang="uk-UA" dirty="0" smtClean="0"/>
              <a:t>Упроваджувати прийоми та техніки дистанційного навчання під час проведення уроків у синхронному режимі.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66012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dirty="0" smtClean="0"/>
              <a:t>Додатки для онлайн уроку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Google</a:t>
            </a:r>
            <a:r>
              <a:rPr lang="uk-UA" dirty="0" smtClean="0"/>
              <a:t>- диск</a:t>
            </a:r>
          </a:p>
          <a:p>
            <a:r>
              <a:rPr lang="en-US" dirty="0" smtClean="0"/>
              <a:t>Google</a:t>
            </a:r>
            <a:r>
              <a:rPr lang="uk-UA" dirty="0" smtClean="0"/>
              <a:t>-документи</a:t>
            </a:r>
          </a:p>
          <a:p>
            <a:r>
              <a:rPr lang="en-US" dirty="0" smtClean="0"/>
              <a:t>Google</a:t>
            </a:r>
            <a:r>
              <a:rPr lang="uk-UA" dirty="0" smtClean="0"/>
              <a:t>-форми</a:t>
            </a:r>
          </a:p>
          <a:p>
            <a:r>
              <a:rPr lang="en-US" dirty="0" smtClean="0"/>
              <a:t>Google</a:t>
            </a:r>
            <a:r>
              <a:rPr lang="uk-UA" dirty="0" smtClean="0"/>
              <a:t>-</a:t>
            </a:r>
            <a:r>
              <a:rPr lang="en-US" dirty="0" smtClean="0"/>
              <a:t>meet</a:t>
            </a:r>
          </a:p>
          <a:p>
            <a:r>
              <a:rPr lang="en-US" dirty="0"/>
              <a:t>Google </a:t>
            </a:r>
            <a:r>
              <a:rPr lang="en-US" dirty="0" err="1" smtClean="0"/>
              <a:t>Jamboard</a:t>
            </a:r>
            <a:endParaRPr lang="en-US" dirty="0" smtClean="0"/>
          </a:p>
          <a:p>
            <a:r>
              <a:rPr lang="en-US" dirty="0" smtClean="0"/>
              <a:t>Mind Master</a:t>
            </a:r>
            <a:r>
              <a:rPr lang="ru-RU" dirty="0" smtClean="0"/>
              <a:t> </a:t>
            </a:r>
            <a:endParaRPr lang="en-US" dirty="0" smtClean="0"/>
          </a:p>
          <a:p>
            <a:r>
              <a:rPr lang="es-ES_tradnl" dirty="0"/>
              <a:t>LearningApps</a:t>
            </a:r>
            <a:endParaRPr lang="es-ES_tradnl" dirty="0">
              <a:hlinkClick r:id="rId2"/>
            </a:endParaRPr>
          </a:p>
          <a:p>
            <a:endParaRPr lang="en-US" dirty="0" smtClean="0"/>
          </a:p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2656" y="1340768"/>
            <a:ext cx="1152128" cy="6656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2408" y="2005744"/>
            <a:ext cx="664752" cy="6647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8164" y="2492896"/>
            <a:ext cx="671565" cy="671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7077" y="3068960"/>
            <a:ext cx="711935" cy="7119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7080" y="3802263"/>
            <a:ext cx="720080" cy="7200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0578" y="4221088"/>
            <a:ext cx="699650" cy="699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6337" y="5085184"/>
            <a:ext cx="763392" cy="769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14276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620688"/>
            <a:ext cx="8229600" cy="1080120"/>
          </a:xfrm>
        </p:spPr>
        <p:txBody>
          <a:bodyPr/>
          <a:lstStyle/>
          <a:p>
            <a:r>
              <a:rPr lang="uk-UA" dirty="0" smtClean="0"/>
              <a:t>Дякую за увагу!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5362" name="Picture 2" descr="C:\Users\Александр\Desktop\5-а 2020\ShooterScreenshot-32-14-04-2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1723741"/>
            <a:ext cx="8792211" cy="49456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60431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dirty="0" smtClean="0"/>
              <a:t>Чому саме додатки </a:t>
            </a:r>
            <a:r>
              <a:rPr lang="en-US" dirty="0" smtClean="0"/>
              <a:t>Google</a:t>
            </a:r>
            <a:r>
              <a:rPr lang="uk-UA" dirty="0" smtClean="0"/>
              <a:t>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Tx/>
              <a:buChar char="-"/>
            </a:pPr>
            <a:r>
              <a:rPr lang="uk-UA" dirty="0" smtClean="0"/>
              <a:t>На ПК вони є автоматично;</a:t>
            </a:r>
          </a:p>
          <a:p>
            <a:pPr>
              <a:buFontTx/>
              <a:buChar char="-"/>
            </a:pPr>
            <a:r>
              <a:rPr lang="uk-UA" dirty="0" smtClean="0"/>
              <a:t>Сумісність одне з одним;</a:t>
            </a:r>
          </a:p>
          <a:p>
            <a:pPr>
              <a:buFontTx/>
              <a:buChar char="-"/>
            </a:pPr>
            <a:r>
              <a:rPr lang="uk-UA" dirty="0" smtClean="0"/>
              <a:t>Можливість використання додатків для смартфону.</a:t>
            </a:r>
            <a:endParaRPr lang="ru-RU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7838" y="3497964"/>
            <a:ext cx="2592288" cy="3240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73538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Google</a:t>
            </a:r>
            <a:r>
              <a:rPr lang="uk-UA" dirty="0"/>
              <a:t>- диск</a:t>
            </a:r>
            <a:br>
              <a:rPr lang="uk-UA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608" y="1412776"/>
            <a:ext cx="7498080" cy="4800600"/>
          </a:xfrm>
        </p:spPr>
        <p:txBody>
          <a:bodyPr/>
          <a:lstStyle/>
          <a:p>
            <a:pPr marL="0" indent="0">
              <a:buNone/>
            </a:pPr>
            <a:r>
              <a:rPr lang="uk-UA" dirty="0" smtClean="0"/>
              <a:t>Для систематизації  та зберігання </a:t>
            </a:r>
          </a:p>
          <a:p>
            <a:pPr>
              <a:buFontTx/>
              <a:buChar char="-"/>
            </a:pPr>
            <a:r>
              <a:rPr lang="uk-UA" dirty="0" smtClean="0"/>
              <a:t>Інформації до уроків;</a:t>
            </a:r>
          </a:p>
          <a:p>
            <a:pPr>
              <a:buFontTx/>
              <a:buChar char="-"/>
            </a:pPr>
            <a:r>
              <a:rPr lang="uk-UA" dirty="0" smtClean="0"/>
              <a:t>Посилань;</a:t>
            </a:r>
          </a:p>
          <a:p>
            <a:pPr>
              <a:buFontTx/>
              <a:buChar char="-"/>
            </a:pPr>
            <a:r>
              <a:rPr lang="uk-UA" dirty="0" smtClean="0"/>
              <a:t>Тестових завдань тощо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73" y="116632"/>
            <a:ext cx="1403648" cy="8109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5768" y="117863"/>
            <a:ext cx="2088232" cy="39096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7720" y="3068960"/>
            <a:ext cx="2422164" cy="34797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98581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Google</a:t>
            </a:r>
            <a:r>
              <a:rPr lang="uk-UA" dirty="0" smtClean="0"/>
              <a:t>-документ</a:t>
            </a:r>
            <a:r>
              <a:rPr lang="uk-UA" dirty="0"/>
              <a:t/>
            </a:r>
            <a:br>
              <a:rPr lang="uk-UA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196752"/>
            <a:ext cx="4608512" cy="4800600"/>
          </a:xfrm>
        </p:spPr>
        <p:txBody>
          <a:bodyPr/>
          <a:lstStyle/>
          <a:p>
            <a:pPr marL="0" indent="0">
              <a:buNone/>
            </a:pPr>
            <a:r>
              <a:rPr lang="uk-UA" dirty="0" smtClean="0"/>
              <a:t>Містить</a:t>
            </a:r>
          </a:p>
          <a:p>
            <a:r>
              <a:rPr lang="uk-UA" dirty="0" smtClean="0"/>
              <a:t> короткий зміст уроку;</a:t>
            </a:r>
          </a:p>
          <a:p>
            <a:r>
              <a:rPr lang="uk-UA" dirty="0"/>
              <a:t>п</a:t>
            </a:r>
            <a:r>
              <a:rPr lang="uk-UA" dirty="0" smtClean="0"/>
              <a:t>осилання на відео-урок , інтерактивну вправу;</a:t>
            </a:r>
          </a:p>
          <a:p>
            <a:pPr marL="82296" indent="0">
              <a:buNone/>
            </a:pP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917" y="0"/>
            <a:ext cx="1052736" cy="10527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3" descr="C:\Users\Александр\Desktop\Безымянный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908720"/>
            <a:ext cx="4169893" cy="48753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25455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Google</a:t>
            </a:r>
            <a:r>
              <a:rPr lang="uk-UA" dirty="0"/>
              <a:t>-документ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844824"/>
            <a:ext cx="4320480" cy="4659264"/>
          </a:xfrm>
        </p:spPr>
        <p:txBody>
          <a:bodyPr/>
          <a:lstStyle/>
          <a:p>
            <a:r>
              <a:rPr lang="uk-UA" dirty="0" smtClean="0"/>
              <a:t>Основні </a:t>
            </a:r>
            <a:r>
              <a:rPr lang="uk-UA" dirty="0"/>
              <a:t>тези уроку;</a:t>
            </a:r>
          </a:p>
          <a:p>
            <a:r>
              <a:rPr lang="uk-UA" dirty="0"/>
              <a:t>Зразки виконаних типових </a:t>
            </a:r>
            <a:r>
              <a:rPr lang="uk-UA" dirty="0" smtClean="0"/>
              <a:t>вправ.</a:t>
            </a:r>
            <a:endParaRPr lang="ru-RU" dirty="0"/>
          </a:p>
          <a:p>
            <a:endParaRPr lang="ru-RU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1054100" cy="1054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0" name="Picture 4" descr="C:\Users\Александр\Desktop\Безымянный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1412776"/>
            <a:ext cx="3816424" cy="50994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28424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Google</a:t>
            </a:r>
            <a:r>
              <a:rPr lang="uk-UA" dirty="0" smtClean="0"/>
              <a:t>-форма</a:t>
            </a:r>
            <a:r>
              <a:rPr lang="uk-UA" dirty="0"/>
              <a:t/>
            </a:r>
            <a:br>
              <a:rPr lang="uk-UA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316732"/>
            <a:ext cx="5040560" cy="48006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uk-UA" dirty="0" smtClean="0"/>
              <a:t>Додаток, що є зручним для перевірки знань</a:t>
            </a:r>
          </a:p>
          <a:p>
            <a:pPr marL="0" indent="0">
              <a:buNone/>
            </a:pPr>
            <a:r>
              <a:rPr lang="uk-UA" u="sng" dirty="0" smtClean="0"/>
              <a:t>Переваги:</a:t>
            </a:r>
          </a:p>
          <a:p>
            <a:pPr marL="0" indent="0">
              <a:buNone/>
            </a:pPr>
            <a:r>
              <a:rPr lang="uk-UA" dirty="0" smtClean="0"/>
              <a:t>- різноманітність шаблонів ;</a:t>
            </a:r>
          </a:p>
          <a:p>
            <a:pPr marL="82296" indent="0">
              <a:buNone/>
            </a:pPr>
            <a:r>
              <a:rPr lang="uk-UA" dirty="0" smtClean="0"/>
              <a:t>- можливість вибору       </a:t>
            </a:r>
          </a:p>
          <a:p>
            <a:pPr marL="82296" indent="0">
              <a:buNone/>
            </a:pPr>
            <a:r>
              <a:rPr lang="uk-UA" dirty="0"/>
              <a:t> </a:t>
            </a:r>
            <a:r>
              <a:rPr lang="uk-UA" dirty="0" smtClean="0"/>
              <a:t>   способу перевірки      </a:t>
            </a:r>
          </a:p>
          <a:p>
            <a:pPr marL="82296" indent="0">
              <a:buNone/>
            </a:pPr>
            <a:r>
              <a:rPr lang="uk-UA" dirty="0"/>
              <a:t> </a:t>
            </a:r>
            <a:r>
              <a:rPr lang="uk-UA" dirty="0" smtClean="0"/>
              <a:t>   (автоматична або   </a:t>
            </a:r>
          </a:p>
          <a:p>
            <a:pPr marL="82296" indent="0">
              <a:buNone/>
            </a:pPr>
            <a:r>
              <a:rPr lang="uk-UA" dirty="0"/>
              <a:t> </a:t>
            </a:r>
            <a:r>
              <a:rPr lang="uk-UA" dirty="0" smtClean="0"/>
              <a:t>    «ручна»);</a:t>
            </a:r>
          </a:p>
          <a:p>
            <a:pPr marL="82296" indent="0">
              <a:buNone/>
            </a:pPr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94" y="0"/>
            <a:ext cx="1052736" cy="10527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 descr="C:\Users\Александр\Desktop\Безымянный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25888"/>
            <a:ext cx="3821786" cy="43023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C:\Users\Александр\Desktop\Безымянный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8191" y="3717032"/>
            <a:ext cx="3301394" cy="3140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04991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Google</a:t>
            </a:r>
            <a:r>
              <a:rPr lang="uk-UA" dirty="0"/>
              <a:t>-форма</a:t>
            </a:r>
            <a:br>
              <a:rPr lang="uk-UA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125" y="1191208"/>
            <a:ext cx="4073230" cy="4619600"/>
          </a:xfrm>
        </p:spPr>
        <p:txBody>
          <a:bodyPr/>
          <a:lstStyle/>
          <a:p>
            <a:pPr>
              <a:buFontTx/>
              <a:buChar char="-"/>
            </a:pPr>
            <a:r>
              <a:rPr lang="uk-UA" dirty="0"/>
              <a:t>Можливість налаштувати функцію самоперевірки;</a:t>
            </a:r>
          </a:p>
          <a:p>
            <a:pPr>
              <a:buFontTx/>
              <a:buChar char="-"/>
            </a:pPr>
            <a:r>
              <a:rPr lang="uk-UA" dirty="0"/>
              <a:t>«ексклюзивність» </a:t>
            </a:r>
          </a:p>
          <a:p>
            <a:pPr>
              <a:buFontTx/>
              <a:buChar char="-"/>
            </a:pPr>
            <a:endParaRPr lang="uk-UA" dirty="0"/>
          </a:p>
          <a:p>
            <a:endParaRPr lang="ru-RU" dirty="0"/>
          </a:p>
        </p:txBody>
      </p:sp>
      <p:pic>
        <p:nvPicPr>
          <p:cNvPr id="10244" name="Picture 4" descr="C:\Users\Александр\Desktop\Безымянный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9667" y="188638"/>
            <a:ext cx="3960440" cy="33123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5" name="Picture 5" descr="C:\Users\Александр\Desktop\Безымянный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3336527"/>
            <a:ext cx="4293591" cy="3501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94" y="0"/>
            <a:ext cx="1052736" cy="10527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08086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Google</a:t>
            </a:r>
            <a:r>
              <a:rPr lang="uk-UA" dirty="0"/>
              <a:t>-</a:t>
            </a:r>
            <a:r>
              <a:rPr lang="en-US" dirty="0"/>
              <a:t>meet</a:t>
            </a:r>
            <a:br>
              <a:rPr lang="en-US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484784"/>
            <a:ext cx="7200800" cy="518457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uk-UA" dirty="0" smtClean="0"/>
              <a:t>Додаток для синхронних зустрічей:</a:t>
            </a:r>
          </a:p>
          <a:p>
            <a:pPr>
              <a:buFontTx/>
              <a:buChar char="-"/>
            </a:pPr>
            <a:r>
              <a:rPr lang="uk-UA" dirty="0" smtClean="0"/>
              <a:t>онлайн-уроків;</a:t>
            </a:r>
          </a:p>
          <a:p>
            <a:pPr>
              <a:buFontTx/>
              <a:buChar char="-"/>
            </a:pPr>
            <a:r>
              <a:rPr lang="uk-UA" dirty="0"/>
              <a:t> </a:t>
            </a:r>
            <a:r>
              <a:rPr lang="uk-UA" dirty="0" smtClean="0"/>
              <a:t>онлайн-консультацій</a:t>
            </a:r>
          </a:p>
          <a:p>
            <a:pPr marL="0" indent="0">
              <a:buNone/>
            </a:pPr>
            <a:r>
              <a:rPr lang="uk-UA" dirty="0" smtClean="0"/>
              <a:t>Переваги:</a:t>
            </a:r>
          </a:p>
          <a:p>
            <a:pPr>
              <a:buFontTx/>
              <a:buChar char="-"/>
            </a:pPr>
            <a:r>
              <a:rPr lang="uk-UA" dirty="0" smtClean="0"/>
              <a:t>Сумісність із іншими додатками;</a:t>
            </a:r>
          </a:p>
          <a:p>
            <a:pPr>
              <a:buFontTx/>
              <a:buChar char="-"/>
            </a:pPr>
            <a:r>
              <a:rPr lang="uk-UA" dirty="0" smtClean="0"/>
              <a:t>Безпека під час проведення уроку.</a:t>
            </a:r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15901"/>
            <a:ext cx="980851" cy="9808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55543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768</TotalTime>
  <Words>340</Words>
  <Application>Microsoft Office PowerPoint</Application>
  <PresentationFormat>Экран (4:3)</PresentationFormat>
  <Paragraphs>70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Солнцестояние</vt:lpstr>
      <vt:lpstr>Засоби організації онлайн уроку з математики</vt:lpstr>
      <vt:lpstr>Додатки для онлайн уроку</vt:lpstr>
      <vt:lpstr>Чому саме додатки Google?</vt:lpstr>
      <vt:lpstr>Google- диск </vt:lpstr>
      <vt:lpstr>Google-документ </vt:lpstr>
      <vt:lpstr>Google-документ</vt:lpstr>
      <vt:lpstr>Google-форма </vt:lpstr>
      <vt:lpstr>Google-форма </vt:lpstr>
      <vt:lpstr>Google-meet </vt:lpstr>
      <vt:lpstr>Проект  «Статистичне дослідження», 9 клас</vt:lpstr>
      <vt:lpstr>Презентация PowerPoint</vt:lpstr>
      <vt:lpstr>Google Jamboard </vt:lpstr>
      <vt:lpstr>Можливості Google Jamboard, які були корисними: </vt:lpstr>
      <vt:lpstr>Можливості Google Jamboard, які були корисними: </vt:lpstr>
      <vt:lpstr>Можливості Google Jamboard, які були корисними: </vt:lpstr>
      <vt:lpstr>Як можна застосувати Google Jamboard? </vt:lpstr>
      <vt:lpstr>Додаток Mind Master </vt:lpstr>
      <vt:lpstr>Додаток Mind Master</vt:lpstr>
      <vt:lpstr>Пропозиції:</vt:lpstr>
      <vt:lpstr>Дякую за увагу!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Засоби організації онлайн уроку з математики</dc:title>
  <dc:creator>Александр</dc:creator>
  <cp:lastModifiedBy>Александр</cp:lastModifiedBy>
  <cp:revision>37</cp:revision>
  <dcterms:created xsi:type="dcterms:W3CDTF">2021-10-19T17:39:04Z</dcterms:created>
  <dcterms:modified xsi:type="dcterms:W3CDTF">2021-10-27T14:59:08Z</dcterms:modified>
</cp:coreProperties>
</file>